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57" r:id="rId4"/>
    <p:sldId id="258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15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1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86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1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0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69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2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75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8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8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76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C8B0-8B85-7C48-9942-EB9E5E250ECB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10BC6-97DD-6346-BEFC-763DE1F79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9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ceia.unr.edu.ar/geii/maestria/2014/DraSanjurjo/8mas/Ruth%20Sautu,%20Manual%20de%20metodologia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7058" y="1727117"/>
            <a:ext cx="45191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¿Cómo generar un </a:t>
            </a:r>
          </a:p>
          <a:p>
            <a:r>
              <a:rPr lang="es-ES" sz="3600" dirty="0"/>
              <a:t>bibliografía comentada</a:t>
            </a:r>
          </a:p>
          <a:p>
            <a:r>
              <a:rPr lang="es-ES" sz="3600" dirty="0"/>
              <a:t>que sirva a mi diseño?</a:t>
            </a:r>
          </a:p>
          <a:p>
            <a:r>
              <a:rPr lang="es-ES" sz="3600" dirty="0"/>
              <a:t>La idea de </a:t>
            </a:r>
            <a:r>
              <a:rPr lang="es-ES" sz="3600" b="1" dirty="0"/>
              <a:t>insumo</a:t>
            </a:r>
            <a:r>
              <a:rPr lang="es-ES" sz="3600" dirty="0"/>
              <a:t>.</a:t>
            </a:r>
          </a:p>
          <a:p>
            <a:endParaRPr lang="es-ES" dirty="0"/>
          </a:p>
          <a:p>
            <a:r>
              <a:rPr lang="es-ES" dirty="0"/>
              <a:t>Profesor Marcelo Astorga.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63D12C-67C1-4E44-BEC8-2366E2FC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338" y="1778559"/>
            <a:ext cx="3778728" cy="34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48"/>
            <a:ext cx="4310743" cy="6101273"/>
          </a:xfrm>
          <a:prstGeom prst="rect">
            <a:avLst/>
          </a:prstGeom>
        </p:spPr>
      </p:pic>
      <p:pic>
        <p:nvPicPr>
          <p:cNvPr id="5" name="Imagen 4" descr="saut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6" y="0"/>
            <a:ext cx="3822700" cy="6362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43972" y="5402985"/>
            <a:ext cx="15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CLACSO, 2005.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4EC190-A684-42EB-B8C5-C6DAC3865D17}"/>
              </a:ext>
            </a:extLst>
          </p:cNvPr>
          <p:cNvSpPr txBox="1"/>
          <p:nvPr/>
        </p:nvSpPr>
        <p:spPr>
          <a:xfrm>
            <a:off x="2024742" y="623398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hlinkClick r:id="rId4"/>
              </a:rPr>
              <a:t>https://www.fceia.unr.edu.ar/geii/maestria/2014/DraSanjurjo/8mas/Ruth%20Sautu,%20Manual%20de%20metodologia.pdf</a:t>
            </a:r>
            <a:endParaRPr lang="es-CL" sz="1200" dirty="0"/>
          </a:p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172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8231" y="398115"/>
            <a:ext cx="3873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Ruth </a:t>
            </a:r>
            <a:r>
              <a:rPr lang="es-ES" sz="2800" b="1" dirty="0" err="1"/>
              <a:t>Sautu</a:t>
            </a:r>
            <a:r>
              <a:rPr lang="es-ES" sz="2800" b="1" dirty="0"/>
              <a:t>. </a:t>
            </a:r>
          </a:p>
          <a:p>
            <a:r>
              <a:rPr lang="es-ES" sz="2800" b="1" dirty="0"/>
              <a:t>Manual de Metodología.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61281" y="726613"/>
            <a:ext cx="477696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Qué leer:</a:t>
            </a:r>
          </a:p>
          <a:p>
            <a:pPr algn="just"/>
            <a:r>
              <a:rPr lang="es-ES" sz="2400" dirty="0"/>
              <a:t> </a:t>
            </a:r>
          </a:p>
          <a:p>
            <a:pPr algn="just"/>
            <a:r>
              <a:rPr lang="es-ES" sz="2400" dirty="0"/>
              <a:t>Se recomienda informes que contengan </a:t>
            </a:r>
            <a:r>
              <a:rPr lang="es-ES" sz="2400" dirty="0">
                <a:solidFill>
                  <a:srgbClr val="FF0000"/>
                </a:solidFill>
              </a:rPr>
              <a:t>Investigaciones empíricas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Iniciar la búsqueda con </a:t>
            </a:r>
            <a:r>
              <a:rPr lang="es-ES" sz="2400" dirty="0">
                <a:solidFill>
                  <a:srgbClr val="FF0000"/>
                </a:solidFill>
              </a:rPr>
              <a:t>artículos más</a:t>
            </a:r>
          </a:p>
          <a:p>
            <a:pPr algn="just"/>
            <a:r>
              <a:rPr lang="es-ES" sz="2400" dirty="0">
                <a:solidFill>
                  <a:srgbClr val="FF0000"/>
                </a:solidFill>
              </a:rPr>
              <a:t> recientes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Si el contenido no es satisfactorio, </a:t>
            </a:r>
            <a:r>
              <a:rPr lang="es-ES" sz="2400" dirty="0">
                <a:solidFill>
                  <a:srgbClr val="FF0000"/>
                </a:solidFill>
              </a:rPr>
              <a:t>procedemos por aproximación</a:t>
            </a:r>
            <a:r>
              <a:rPr lang="es-ES" sz="2400" dirty="0"/>
              <a:t>: clase de proceso, evento, población, cercanos o vinculados a nuestro tema de interés. </a:t>
            </a:r>
            <a:r>
              <a:rPr lang="es-ES" sz="2400" dirty="0" err="1"/>
              <a:t>Idem</a:t>
            </a:r>
            <a:r>
              <a:rPr lang="es-ES" sz="2400" dirty="0"/>
              <a:t>: </a:t>
            </a:r>
            <a:r>
              <a:rPr lang="es-ES" sz="2400" dirty="0">
                <a:solidFill>
                  <a:srgbClr val="FF0000"/>
                </a:solidFill>
              </a:rPr>
              <a:t>autor o enfoque teórico</a:t>
            </a:r>
            <a:r>
              <a:rPr lang="es-ES" sz="2400" dirty="0"/>
              <a:t>.</a:t>
            </a:r>
          </a:p>
        </p:txBody>
      </p:sp>
      <p:pic>
        <p:nvPicPr>
          <p:cNvPr id="6" name="Imagen 5" descr="Captura de pantalla 2020-04-27 a las 15.4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1" y="1592460"/>
            <a:ext cx="4161281" cy="374616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61548" y="5706311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Paginas 40 a 66 </a:t>
            </a:r>
          </a:p>
          <a:p>
            <a:pPr algn="ctr"/>
            <a:r>
              <a:rPr lang="es-ES" b="1" dirty="0"/>
              <a:t>en archivo PDF</a:t>
            </a:r>
          </a:p>
        </p:txBody>
      </p:sp>
    </p:spTree>
    <p:extLst>
      <p:ext uri="{BB962C8B-B14F-4D97-AF65-F5344CB8AC3E}">
        <p14:creationId xmlns:p14="http://schemas.microsoft.com/office/powerpoint/2010/main" val="31720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4-27 a las 15.37.2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25"/>
            <a:ext cx="4749800" cy="1143000"/>
          </a:xfrm>
          <a:prstGeom prst="rect">
            <a:avLst/>
          </a:prstGeom>
        </p:spPr>
      </p:pic>
      <p:pic>
        <p:nvPicPr>
          <p:cNvPr id="3" name="Imagen 2" descr="Captura de pantalla 2020-04-27 a las 15.37.3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2" y="1481477"/>
            <a:ext cx="7702719" cy="45840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33533" y="6312962"/>
            <a:ext cx="22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Ver ….2,3,4,5,6, 7,8, 9.</a:t>
            </a:r>
          </a:p>
        </p:txBody>
      </p:sp>
    </p:spTree>
    <p:extLst>
      <p:ext uri="{BB962C8B-B14F-4D97-AF65-F5344CB8AC3E}">
        <p14:creationId xmlns:p14="http://schemas.microsoft.com/office/powerpoint/2010/main" val="31720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4-27 a las 15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1509347"/>
            <a:ext cx="8772881" cy="3419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4297" y="4772431"/>
            <a:ext cx="8286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En la revisión de la bibliografía especializada también debe realizarse un pequeño resumen de la metodología que los autores utilizaron. A esta altura no interesan los aspectos puntuales del procedimiento sino que es necesario consignar: i. la metodología y el método que se dice han utilizado; ii. Los supuestos con los cuales se justifica la elección del método (no siempre se consignan); iii. las fuentes de datos o los instrumentos de recolección; iv. </a:t>
            </a:r>
            <a:r>
              <a:rPr lang="es-ES" dirty="0"/>
              <a:t>L</a:t>
            </a:r>
            <a:r>
              <a:rPr lang="es-ES_tradnl" dirty="0"/>
              <a:t>a delimitación espacio‐temporal del estudio. Anotar en la ficha si los autores brindan detalles de procedimiento.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25554" y="492904"/>
            <a:ext cx="500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Sautu</a:t>
            </a:r>
            <a:r>
              <a:rPr lang="es-ES" sz="2400" b="1" dirty="0"/>
              <a:t> nos recuerda otro de sus libros.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31" y="60143"/>
            <a:ext cx="1190399" cy="17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4-27 a las 15.3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1" y="436030"/>
            <a:ext cx="6553200" cy="5816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89621" y="2653215"/>
            <a:ext cx="195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Distintos </a:t>
            </a:r>
          </a:p>
          <a:p>
            <a:r>
              <a:rPr lang="es-ES" b="1" dirty="0"/>
              <a:t>Tipos de fuentes…</a:t>
            </a:r>
          </a:p>
        </p:txBody>
      </p:sp>
    </p:spTree>
    <p:extLst>
      <p:ext uri="{BB962C8B-B14F-4D97-AF65-F5344CB8AC3E}">
        <p14:creationId xmlns:p14="http://schemas.microsoft.com/office/powerpoint/2010/main" val="31720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4-27 a las 15.4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1" y="170620"/>
            <a:ext cx="5245100" cy="2019300"/>
          </a:xfrm>
          <a:prstGeom prst="rect">
            <a:avLst/>
          </a:prstGeom>
        </p:spPr>
      </p:pic>
      <p:pic>
        <p:nvPicPr>
          <p:cNvPr id="3" name="Imagen 2" descr="Captura de pantalla 2020-04-27 a las 15.4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4" y="1931970"/>
            <a:ext cx="6362700" cy="44704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37971" y="1591576"/>
            <a:ext cx="214347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Distintos </a:t>
            </a:r>
          </a:p>
          <a:p>
            <a:r>
              <a:rPr lang="es-ES" b="1" dirty="0"/>
              <a:t>Tipos de fuentes…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r>
              <a:rPr lang="es-ES" b="1" dirty="0"/>
              <a:t>Cada proyecto </a:t>
            </a:r>
          </a:p>
          <a:p>
            <a:r>
              <a:rPr lang="es-ES" b="1" dirty="0"/>
              <a:t>particular</a:t>
            </a:r>
          </a:p>
          <a:p>
            <a:r>
              <a:rPr lang="es-ES" b="1" dirty="0"/>
              <a:t>tendrá </a:t>
            </a:r>
          </a:p>
          <a:p>
            <a:r>
              <a:rPr lang="es-ES" b="1" dirty="0"/>
              <a:t>Su Investigación </a:t>
            </a:r>
          </a:p>
          <a:p>
            <a:r>
              <a:rPr lang="es-ES" b="1" dirty="0"/>
              <a:t>Empírica</a:t>
            </a:r>
          </a:p>
          <a:p>
            <a:r>
              <a:rPr lang="es-ES" b="1" dirty="0"/>
              <a:t>relevante. Una vez </a:t>
            </a:r>
          </a:p>
          <a:p>
            <a:r>
              <a:rPr lang="es-ES" b="1" dirty="0"/>
              <a:t>ubicado mediante el </a:t>
            </a:r>
          </a:p>
          <a:p>
            <a:r>
              <a:rPr lang="es-ES" b="1" dirty="0"/>
              <a:t>Mapeo</a:t>
            </a:r>
          </a:p>
          <a:p>
            <a:r>
              <a:rPr lang="es-ES" b="1" dirty="0"/>
              <a:t>lo convertimos </a:t>
            </a:r>
          </a:p>
          <a:p>
            <a:r>
              <a:rPr lang="es-ES" b="1" dirty="0"/>
              <a:t>en insumo.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60892" y="640237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Idem</a:t>
            </a:r>
            <a:r>
              <a:rPr lang="es-ES" b="1" dirty="0"/>
              <a:t> 4, 5 y 6</a:t>
            </a:r>
          </a:p>
        </p:txBody>
      </p:sp>
    </p:spTree>
    <p:extLst>
      <p:ext uri="{BB962C8B-B14F-4D97-AF65-F5344CB8AC3E}">
        <p14:creationId xmlns:p14="http://schemas.microsoft.com/office/powerpoint/2010/main" val="317207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284</Words>
  <Application>Microsoft Office PowerPoint</Application>
  <PresentationFormat>Presentación en pantalla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astorga</dc:creator>
  <cp:lastModifiedBy>Marcelo Antonio Astorga Veloso</cp:lastModifiedBy>
  <cp:revision>11</cp:revision>
  <dcterms:created xsi:type="dcterms:W3CDTF">2020-04-27T18:28:24Z</dcterms:created>
  <dcterms:modified xsi:type="dcterms:W3CDTF">2023-08-01T18:45:37Z</dcterms:modified>
</cp:coreProperties>
</file>